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70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0" userDrawn="1">
          <p15:clr>
            <a:srgbClr val="A4A3A4"/>
          </p15:clr>
        </p15:guide>
        <p15:guide id="2" pos="2018" userDrawn="1">
          <p15:clr>
            <a:srgbClr val="A4A3A4"/>
          </p15:clr>
        </p15:guide>
        <p15:guide id="3" pos="2835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317"/>
    <a:srgbClr val="6F9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>
        <p:guide pos="340"/>
        <p:guide pos="2018"/>
        <p:guide pos="2835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Fehler" userId="8a30c0421ccfd18e" providerId="LiveId" clId="{49564A26-1B40-4F9B-ABCB-F5D5FAE37F77}"/>
    <pc:docChg chg="custSel delSld modSld modMainMaster">
      <pc:chgData name="Miriam Fehler" userId="8a30c0421ccfd18e" providerId="LiveId" clId="{49564A26-1B40-4F9B-ABCB-F5D5FAE37F77}" dt="2022-06-09T14:14:36.142" v="50" actId="14734"/>
      <pc:docMkLst>
        <pc:docMk/>
      </pc:docMkLst>
      <pc:sldChg chg="addSp modSp">
        <pc:chgData name="Miriam Fehler" userId="8a30c0421ccfd18e" providerId="LiveId" clId="{49564A26-1B40-4F9B-ABCB-F5D5FAE37F77}" dt="2022-06-09T14:09:05.835" v="11" actId="164"/>
        <pc:sldMkLst>
          <pc:docMk/>
          <pc:sldMk cId="1434582127" sldId="258"/>
        </pc:sldMkLst>
        <pc:spChg chg="mod">
          <ac:chgData name="Miriam Fehler" userId="8a30c0421ccfd18e" providerId="LiveId" clId="{49564A26-1B40-4F9B-ABCB-F5D5FAE37F77}" dt="2022-06-09T14:09:05.835" v="11" actId="164"/>
          <ac:spMkLst>
            <pc:docMk/>
            <pc:sldMk cId="1434582127" sldId="258"/>
            <ac:spMk id="2" creationId="{1833581C-64A4-4DAA-8744-514D469949F7}"/>
          </ac:spMkLst>
        </pc:spChg>
        <pc:spChg chg="mod">
          <ac:chgData name="Miriam Fehler" userId="8a30c0421ccfd18e" providerId="LiveId" clId="{49564A26-1B40-4F9B-ABCB-F5D5FAE37F77}" dt="2022-06-09T14:09:05.835" v="11" actId="164"/>
          <ac:spMkLst>
            <pc:docMk/>
            <pc:sldMk cId="1434582127" sldId="258"/>
            <ac:spMk id="3" creationId="{96A517DA-17C7-4D10-8240-B99EEF1B40BE}"/>
          </ac:spMkLst>
        </pc:spChg>
        <pc:spChg chg="mod">
          <ac:chgData name="Miriam Fehler" userId="8a30c0421ccfd18e" providerId="LiveId" clId="{49564A26-1B40-4F9B-ABCB-F5D5FAE37F77}" dt="2022-06-09T14:09:00.824" v="10" actId="164"/>
          <ac:spMkLst>
            <pc:docMk/>
            <pc:sldMk cId="1434582127" sldId="258"/>
            <ac:spMk id="10" creationId="{D51D46D9-1E4E-45D0-908B-8337AA1086F1}"/>
          </ac:spMkLst>
        </pc:spChg>
        <pc:spChg chg="mod">
          <ac:chgData name="Miriam Fehler" userId="8a30c0421ccfd18e" providerId="LiveId" clId="{49564A26-1B40-4F9B-ABCB-F5D5FAE37F77}" dt="2022-06-09T14:09:00.824" v="10" actId="164"/>
          <ac:spMkLst>
            <pc:docMk/>
            <pc:sldMk cId="1434582127" sldId="258"/>
            <ac:spMk id="11" creationId="{C397B6EF-4F3E-4CE7-8AA8-D7D8F69EE137}"/>
          </ac:spMkLst>
        </pc:spChg>
        <pc:grpChg chg="add mod">
          <ac:chgData name="Miriam Fehler" userId="8a30c0421ccfd18e" providerId="LiveId" clId="{49564A26-1B40-4F9B-ABCB-F5D5FAE37F77}" dt="2022-06-09T14:09:00.824" v="10" actId="164"/>
          <ac:grpSpMkLst>
            <pc:docMk/>
            <pc:sldMk cId="1434582127" sldId="258"/>
            <ac:grpSpMk id="4" creationId="{9E90A5F1-08D7-143F-5D46-E10BD382D2D0}"/>
          </ac:grpSpMkLst>
        </pc:grpChg>
        <pc:grpChg chg="add mod">
          <ac:chgData name="Miriam Fehler" userId="8a30c0421ccfd18e" providerId="LiveId" clId="{49564A26-1B40-4F9B-ABCB-F5D5FAE37F77}" dt="2022-06-09T14:09:05.835" v="11" actId="164"/>
          <ac:grpSpMkLst>
            <pc:docMk/>
            <pc:sldMk cId="1434582127" sldId="258"/>
            <ac:grpSpMk id="5" creationId="{CEE716A9-6389-D68B-3C9C-ED9311AF2D14}"/>
          </ac:grpSpMkLst>
        </pc:grpChg>
      </pc:sldChg>
      <pc:sldChg chg="addSp modSp mod">
        <pc:chgData name="Miriam Fehler" userId="8a30c0421ccfd18e" providerId="LiveId" clId="{49564A26-1B40-4F9B-ABCB-F5D5FAE37F77}" dt="2022-06-09T14:14:36.142" v="50" actId="14734"/>
        <pc:sldMkLst>
          <pc:docMk/>
          <pc:sldMk cId="3979420191" sldId="259"/>
        </pc:sldMkLst>
        <pc:spChg chg="mod">
          <ac:chgData name="Miriam Fehler" userId="8a30c0421ccfd18e" providerId="LiveId" clId="{49564A26-1B40-4F9B-ABCB-F5D5FAE37F77}" dt="2022-06-09T14:09:18.836" v="12" actId="164"/>
          <ac:spMkLst>
            <pc:docMk/>
            <pc:sldMk cId="3979420191" sldId="259"/>
            <ac:spMk id="2" creationId="{5CCE4DB9-3A05-45B2-8CE6-A22FA46A5C20}"/>
          </ac:spMkLst>
        </pc:spChg>
        <pc:spChg chg="mod">
          <ac:chgData name="Miriam Fehler" userId="8a30c0421ccfd18e" providerId="LiveId" clId="{49564A26-1B40-4F9B-ABCB-F5D5FAE37F77}" dt="2022-06-09T14:09:18.836" v="12" actId="164"/>
          <ac:spMkLst>
            <pc:docMk/>
            <pc:sldMk cId="3979420191" sldId="259"/>
            <ac:spMk id="5" creationId="{299263DF-E189-4DFC-AB12-9093C4ED010C}"/>
          </ac:spMkLst>
        </pc:spChg>
        <pc:spChg chg="mod">
          <ac:chgData name="Miriam Fehler" userId="8a30c0421ccfd18e" providerId="LiveId" clId="{49564A26-1B40-4F9B-ABCB-F5D5FAE37F77}" dt="2022-06-09T14:09:18.836" v="12" actId="164"/>
          <ac:spMkLst>
            <pc:docMk/>
            <pc:sldMk cId="3979420191" sldId="259"/>
            <ac:spMk id="6" creationId="{87F6C046-2B0B-466F-9F5A-03EE810B7C8B}"/>
          </ac:spMkLst>
        </pc:spChg>
        <pc:grpChg chg="add mod">
          <ac:chgData name="Miriam Fehler" userId="8a30c0421ccfd18e" providerId="LiveId" clId="{49564A26-1B40-4F9B-ABCB-F5D5FAE37F77}" dt="2022-06-09T14:09:18.836" v="12" actId="164"/>
          <ac:grpSpMkLst>
            <pc:docMk/>
            <pc:sldMk cId="3979420191" sldId="259"/>
            <ac:grpSpMk id="7" creationId="{6C512F32-7B2D-B427-2A04-5417F782A109}"/>
          </ac:grpSpMkLst>
        </pc:grpChg>
        <pc:graphicFrameChg chg="modGraphic">
          <ac:chgData name="Miriam Fehler" userId="8a30c0421ccfd18e" providerId="LiveId" clId="{49564A26-1B40-4F9B-ABCB-F5D5FAE37F77}" dt="2022-06-09T14:14:36.142" v="50" actId="14734"/>
          <ac:graphicFrameMkLst>
            <pc:docMk/>
            <pc:sldMk cId="3979420191" sldId="259"/>
            <ac:graphicFrameMk id="3" creationId="{45AFF813-797B-42FF-9FDD-F9E4ADACF40D}"/>
          </ac:graphicFrameMkLst>
        </pc:graphicFrameChg>
      </pc:sldChg>
      <pc:sldChg chg="del">
        <pc:chgData name="Miriam Fehler" userId="8a30c0421ccfd18e" providerId="LiveId" clId="{49564A26-1B40-4F9B-ABCB-F5D5FAE37F77}" dt="2022-06-09T14:13:25.825" v="46" actId="47"/>
        <pc:sldMkLst>
          <pc:docMk/>
          <pc:sldMk cId="3456746538" sldId="260"/>
        </pc:sldMkLst>
      </pc:sldChg>
      <pc:sldMasterChg chg="modSldLayout">
        <pc:chgData name="Miriam Fehler" userId="8a30c0421ccfd18e" providerId="LiveId" clId="{49564A26-1B40-4F9B-ABCB-F5D5FAE37F77}" dt="2022-06-09T14:12:31.100" v="45"/>
        <pc:sldMasterMkLst>
          <pc:docMk/>
          <pc:sldMasterMk cId="3416459476" sldId="2147483660"/>
        </pc:sldMasterMkLst>
        <pc:sldLayoutChg chg="addSp delSp modSp mod">
          <pc:chgData name="Miriam Fehler" userId="8a30c0421ccfd18e" providerId="LiveId" clId="{49564A26-1B40-4F9B-ABCB-F5D5FAE37F77}" dt="2022-06-09T14:12:31.100" v="45"/>
          <pc:sldLayoutMkLst>
            <pc:docMk/>
            <pc:sldMasterMk cId="3416459476" sldId="2147483660"/>
            <pc:sldLayoutMk cId="1053618807" sldId="2147483669"/>
          </pc:sldLayoutMkLst>
          <pc:spChg chg="del">
            <ac:chgData name="Miriam Fehler" userId="8a30c0421ccfd18e" providerId="LiveId" clId="{49564A26-1B40-4F9B-ABCB-F5D5FAE37F77}" dt="2022-06-09T14:11:44.574" v="36" actId="478"/>
            <ac:spMkLst>
              <pc:docMk/>
              <pc:sldMasterMk cId="3416459476" sldId="2147483660"/>
              <pc:sldLayoutMk cId="1053618807" sldId="2147483669"/>
              <ac:spMk id="2" creationId="{00000000-0000-0000-0000-000000000000}"/>
            </ac:spMkLst>
          </pc:spChg>
          <pc:spChg chg="del">
            <ac:chgData name="Miriam Fehler" userId="8a30c0421ccfd18e" providerId="LiveId" clId="{49564A26-1B40-4F9B-ABCB-F5D5FAE37F77}" dt="2022-06-09T14:11:44.574" v="36" actId="478"/>
            <ac:spMkLst>
              <pc:docMk/>
              <pc:sldMasterMk cId="3416459476" sldId="2147483660"/>
              <pc:sldLayoutMk cId="1053618807" sldId="2147483669"/>
              <ac:spMk id="3" creationId="{00000000-0000-0000-0000-000000000000}"/>
            </ac:spMkLst>
          </pc:spChg>
          <pc:spChg chg="del">
            <ac:chgData name="Miriam Fehler" userId="8a30c0421ccfd18e" providerId="LiveId" clId="{49564A26-1B40-4F9B-ABCB-F5D5FAE37F77}" dt="2022-06-09T14:11:44.574" v="36" actId="478"/>
            <ac:spMkLst>
              <pc:docMk/>
              <pc:sldMasterMk cId="3416459476" sldId="2147483660"/>
              <pc:sldLayoutMk cId="1053618807" sldId="2147483669"/>
              <ac:spMk id="4" creationId="{00000000-0000-0000-0000-000000000000}"/>
            </ac:spMkLst>
          </pc:spChg>
          <pc:spChg chg="del">
            <ac:chgData name="Miriam Fehler" userId="8a30c0421ccfd18e" providerId="LiveId" clId="{49564A26-1B40-4F9B-ABCB-F5D5FAE37F77}" dt="2022-06-09T14:11:44.574" v="36" actId="478"/>
            <ac:spMkLst>
              <pc:docMk/>
              <pc:sldMasterMk cId="3416459476" sldId="2147483660"/>
              <pc:sldLayoutMk cId="1053618807" sldId="2147483669"/>
              <ac:spMk id="5" creationId="{00000000-0000-0000-0000-000000000000}"/>
            </ac:spMkLst>
          </pc:spChg>
          <pc:spChg chg="del">
            <ac:chgData name="Miriam Fehler" userId="8a30c0421ccfd18e" providerId="LiveId" clId="{49564A26-1B40-4F9B-ABCB-F5D5FAE37F77}" dt="2022-06-09T14:11:44.574" v="36" actId="478"/>
            <ac:spMkLst>
              <pc:docMk/>
              <pc:sldMasterMk cId="3416459476" sldId="2147483660"/>
              <pc:sldLayoutMk cId="1053618807" sldId="2147483669"/>
              <ac:spMk id="6" creationId="{00000000-0000-0000-0000-000000000000}"/>
            </ac:spMkLst>
          </pc:spChg>
          <pc:spChg chg="add mod">
            <ac:chgData name="Miriam Fehler" userId="8a30c0421ccfd18e" providerId="LiveId" clId="{49564A26-1B40-4F9B-ABCB-F5D5FAE37F77}" dt="2022-06-09T14:12:07.596" v="39" actId="1076"/>
            <ac:spMkLst>
              <pc:docMk/>
              <pc:sldMasterMk cId="3416459476" sldId="2147483660"/>
              <pc:sldLayoutMk cId="1053618807" sldId="2147483669"/>
              <ac:spMk id="7" creationId="{F90F69F8-6DD1-2C81-CDFB-0EE70E43ADB7}"/>
            </ac:spMkLst>
          </pc:spChg>
          <pc:picChg chg="add del mod">
            <ac:chgData name="Miriam Fehler" userId="8a30c0421ccfd18e" providerId="LiveId" clId="{49564A26-1B40-4F9B-ABCB-F5D5FAE37F77}" dt="2022-06-09T14:12:30.271" v="44" actId="478"/>
            <ac:picMkLst>
              <pc:docMk/>
              <pc:sldMasterMk cId="3416459476" sldId="2147483660"/>
              <pc:sldLayoutMk cId="1053618807" sldId="2147483669"/>
              <ac:picMk id="8" creationId="{760F6113-B91F-B3CF-9CD4-2A5326997B2E}"/>
            </ac:picMkLst>
          </pc:picChg>
          <pc:picChg chg="add del mod">
            <ac:chgData name="Miriam Fehler" userId="8a30c0421ccfd18e" providerId="LiveId" clId="{49564A26-1B40-4F9B-ABCB-F5D5FAE37F77}" dt="2022-06-09T14:12:29.187" v="43"/>
            <ac:picMkLst>
              <pc:docMk/>
              <pc:sldMasterMk cId="3416459476" sldId="2147483660"/>
              <pc:sldLayoutMk cId="1053618807" sldId="2147483669"/>
              <ac:picMk id="9" creationId="{299442B1-9792-112D-7CC6-EEBA42E966A4}"/>
            </ac:picMkLst>
          </pc:picChg>
          <pc:picChg chg="add mod">
            <ac:chgData name="Miriam Fehler" userId="8a30c0421ccfd18e" providerId="LiveId" clId="{49564A26-1B40-4F9B-ABCB-F5D5FAE37F77}" dt="2022-06-09T14:12:31.100" v="45"/>
            <ac:picMkLst>
              <pc:docMk/>
              <pc:sldMasterMk cId="3416459476" sldId="2147483660"/>
              <pc:sldLayoutMk cId="1053618807" sldId="2147483669"/>
              <ac:picMk id="10" creationId="{F3576D60-7C9F-C7E7-2536-F55FC601F4A5}"/>
            </ac:picMkLst>
          </pc:picChg>
        </pc:sldLayoutChg>
      </pc:sldMasterChg>
    </pc:docChg>
  </pc:docChgLst>
  <pc:docChgLst>
    <pc:chgData name="Miriam Fehler" userId="8a30c0421ccfd18e" providerId="LiveId" clId="{9B77EB60-42B9-46DE-ABC8-397C247F9701}"/>
    <pc:docChg chg="modSld">
      <pc:chgData name="Miriam Fehler" userId="8a30c0421ccfd18e" providerId="LiveId" clId="{9B77EB60-42B9-46DE-ABC8-397C247F9701}" dt="2022-11-17T18:06:25.412" v="39" actId="20577"/>
      <pc:docMkLst>
        <pc:docMk/>
      </pc:docMkLst>
      <pc:sldChg chg="modSp mod">
        <pc:chgData name="Miriam Fehler" userId="8a30c0421ccfd18e" providerId="LiveId" clId="{9B77EB60-42B9-46DE-ABC8-397C247F9701}" dt="2022-11-17T18:06:25.412" v="39" actId="20577"/>
        <pc:sldMkLst>
          <pc:docMk/>
          <pc:sldMk cId="3298627560" sldId="268"/>
        </pc:sldMkLst>
        <pc:spChg chg="mod">
          <ac:chgData name="Miriam Fehler" userId="8a30c0421ccfd18e" providerId="LiveId" clId="{9B77EB60-42B9-46DE-ABC8-397C247F9701}" dt="2022-11-17T18:06:25.412" v="39" actId="20577"/>
          <ac:spMkLst>
            <pc:docMk/>
            <pc:sldMk cId="3298627560" sldId="268"/>
            <ac:spMk id="2" creationId="{DA40AA6A-5C8D-4275-8AB0-9B74A308E624}"/>
          </ac:spMkLst>
        </pc:spChg>
      </pc:sldChg>
      <pc:sldChg chg="modSp mod">
        <pc:chgData name="Miriam Fehler" userId="8a30c0421ccfd18e" providerId="LiveId" clId="{9B77EB60-42B9-46DE-ABC8-397C247F9701}" dt="2022-11-17T18:05:44.259" v="23" actId="20577"/>
        <pc:sldMkLst>
          <pc:docMk/>
          <pc:sldMk cId="971719957" sldId="272"/>
        </pc:sldMkLst>
        <pc:spChg chg="mod">
          <ac:chgData name="Miriam Fehler" userId="8a30c0421ccfd18e" providerId="LiveId" clId="{9B77EB60-42B9-46DE-ABC8-397C247F9701}" dt="2022-11-17T18:05:44.259" v="23" actId="20577"/>
          <ac:spMkLst>
            <pc:docMk/>
            <pc:sldMk cId="971719957" sldId="272"/>
            <ac:spMk id="2" creationId="{27E20CAD-EB01-15A3-638E-91B773AA2266}"/>
          </ac:spMkLst>
        </pc:spChg>
      </pc:sldChg>
    </pc:docChg>
  </pc:docChgLst>
  <pc:docChgLst>
    <pc:chgData name="Miriam Fehler" userId="8a30c0421ccfd18e" providerId="LiveId" clId="{EA783728-B733-4732-99D1-7BCA1D6F7A39}"/>
    <pc:docChg chg="undo custSel addSld delSld modSld addMainMaster delMainMaster modMainMaster">
      <pc:chgData name="Miriam Fehler" userId="8a30c0421ccfd18e" providerId="LiveId" clId="{EA783728-B733-4732-99D1-7BCA1D6F7A39}" dt="2022-03-25T21:23:17.289" v="967"/>
      <pc:docMkLst>
        <pc:docMk/>
      </pc:docMkLst>
      <pc:sldChg chg="new del">
        <pc:chgData name="Miriam Fehler" userId="8a30c0421ccfd18e" providerId="LiveId" clId="{EA783728-B733-4732-99D1-7BCA1D6F7A39}" dt="2022-03-20T15:39:34.232" v="368" actId="47"/>
        <pc:sldMkLst>
          <pc:docMk/>
          <pc:sldMk cId="2696091096" sldId="257"/>
        </pc:sldMkLst>
      </pc:sldChg>
      <pc:sldChg chg="addSp delSp modSp add mod modClrScheme chgLayout">
        <pc:chgData name="Miriam Fehler" userId="8a30c0421ccfd18e" providerId="LiveId" clId="{EA783728-B733-4732-99D1-7BCA1D6F7A39}" dt="2022-03-20T16:04:50.963" v="962" actId="1037"/>
        <pc:sldMkLst>
          <pc:docMk/>
          <pc:sldMk cId="1434582127" sldId="258"/>
        </pc:sldMkLst>
        <pc:spChg chg="add mod ord">
          <ac:chgData name="Miriam Fehler" userId="8a30c0421ccfd18e" providerId="LiveId" clId="{EA783728-B733-4732-99D1-7BCA1D6F7A39}" dt="2022-03-20T16:04:50.963" v="962" actId="1037"/>
          <ac:spMkLst>
            <pc:docMk/>
            <pc:sldMk cId="1434582127" sldId="258"/>
            <ac:spMk id="2" creationId="{1833581C-64A4-4DAA-8744-514D469949F7}"/>
          </ac:spMkLst>
        </pc:spChg>
        <pc:spChg chg="add mod ord">
          <ac:chgData name="Miriam Fehler" userId="8a30c0421ccfd18e" providerId="LiveId" clId="{EA783728-B733-4732-99D1-7BCA1D6F7A39}" dt="2022-03-20T16:01:35.038" v="874" actId="1076"/>
          <ac:spMkLst>
            <pc:docMk/>
            <pc:sldMk cId="1434582127" sldId="258"/>
            <ac:spMk id="3" creationId="{96A517DA-17C7-4D10-8240-B99EEF1B40BE}"/>
          </ac:spMkLst>
        </pc:spChg>
        <pc:spChg chg="del mod">
          <ac:chgData name="Miriam Fehler" userId="8a30c0421ccfd18e" providerId="LiveId" clId="{EA783728-B733-4732-99D1-7BCA1D6F7A39}" dt="2022-03-20T15:33:02.039" v="346" actId="478"/>
          <ac:spMkLst>
            <pc:docMk/>
            <pc:sldMk cId="1434582127" sldId="258"/>
            <ac:spMk id="5" creationId="{00000000-0000-0000-0000-000000000000}"/>
          </ac:spMkLst>
        </pc:spChg>
        <pc:spChg chg="del mod">
          <ac:chgData name="Miriam Fehler" userId="8a30c0421ccfd18e" providerId="LiveId" clId="{EA783728-B733-4732-99D1-7BCA1D6F7A39}" dt="2022-03-20T15:24:43.704" v="244" actId="478"/>
          <ac:spMkLst>
            <pc:docMk/>
            <pc:sldMk cId="1434582127" sldId="258"/>
            <ac:spMk id="6" creationId="{00000000-0000-0000-0000-000000000000}"/>
          </ac:spMkLst>
        </pc:spChg>
        <pc:spChg chg="add mod">
          <ac:chgData name="Miriam Fehler" userId="8a30c0421ccfd18e" providerId="LiveId" clId="{EA783728-B733-4732-99D1-7BCA1D6F7A39}" dt="2022-03-20T16:04:50.963" v="962" actId="1037"/>
          <ac:spMkLst>
            <pc:docMk/>
            <pc:sldMk cId="1434582127" sldId="258"/>
            <ac:spMk id="10" creationId="{D51D46D9-1E4E-45D0-908B-8337AA1086F1}"/>
          </ac:spMkLst>
        </pc:spChg>
        <pc:spChg chg="add mod ord">
          <ac:chgData name="Miriam Fehler" userId="8a30c0421ccfd18e" providerId="LiveId" clId="{EA783728-B733-4732-99D1-7BCA1D6F7A39}" dt="2022-03-20T16:01:08.670" v="862" actId="167"/>
          <ac:spMkLst>
            <pc:docMk/>
            <pc:sldMk cId="1434582127" sldId="258"/>
            <ac:spMk id="11" creationId="{C397B6EF-4F3E-4CE7-8AA8-D7D8F69EE137}"/>
          </ac:spMkLst>
        </pc:spChg>
        <pc:graphicFrameChg chg="mod modGraphic">
          <ac:chgData name="Miriam Fehler" userId="8a30c0421ccfd18e" providerId="LiveId" clId="{EA783728-B733-4732-99D1-7BCA1D6F7A39}" dt="2022-03-20T15:46:00.181" v="645" actId="122"/>
          <ac:graphicFrameMkLst>
            <pc:docMk/>
            <pc:sldMk cId="1434582127" sldId="258"/>
            <ac:graphicFrameMk id="7" creationId="{00000000-0000-0000-0000-000000000000}"/>
          </ac:graphicFrameMkLst>
        </pc:graphicFrameChg>
        <pc:graphicFrameChg chg="mod modGraphic">
          <ac:chgData name="Miriam Fehler" userId="8a30c0421ccfd18e" providerId="LiveId" clId="{EA783728-B733-4732-99D1-7BCA1D6F7A39}" dt="2022-03-20T15:34:01.927" v="356" actId="1037"/>
          <ac:graphicFrameMkLst>
            <pc:docMk/>
            <pc:sldMk cId="1434582127" sldId="258"/>
            <ac:graphicFrameMk id="9" creationId="{00000000-0000-0000-0000-000000000000}"/>
          </ac:graphicFrameMkLst>
        </pc:graphicFrameChg>
      </pc:sldChg>
      <pc:sldChg chg="addSp modSp new mod">
        <pc:chgData name="Miriam Fehler" userId="8a30c0421ccfd18e" providerId="LiveId" clId="{EA783728-B733-4732-99D1-7BCA1D6F7A39}" dt="2022-03-20T16:05:29.820" v="963" actId="207"/>
        <pc:sldMkLst>
          <pc:docMk/>
          <pc:sldMk cId="3979420191" sldId="259"/>
        </pc:sldMkLst>
        <pc:spChg chg="add mod ord">
          <ac:chgData name="Miriam Fehler" userId="8a30c0421ccfd18e" providerId="LiveId" clId="{EA783728-B733-4732-99D1-7BCA1D6F7A39}" dt="2022-03-20T16:04:34.003" v="950" actId="1036"/>
          <ac:spMkLst>
            <pc:docMk/>
            <pc:sldMk cId="3979420191" sldId="259"/>
            <ac:spMk id="2" creationId="{5CCE4DB9-3A05-45B2-8CE6-A22FA46A5C20}"/>
          </ac:spMkLst>
        </pc:spChg>
        <pc:spChg chg="add mod">
          <ac:chgData name="Miriam Fehler" userId="8a30c0421ccfd18e" providerId="LiveId" clId="{EA783728-B733-4732-99D1-7BCA1D6F7A39}" dt="2022-03-20T16:05:29.820" v="963" actId="207"/>
          <ac:spMkLst>
            <pc:docMk/>
            <pc:sldMk cId="3979420191" sldId="259"/>
            <ac:spMk id="4" creationId="{54B6CBF6-148C-40A6-95FF-E60AAB7B1BCA}"/>
          </ac:spMkLst>
        </pc:spChg>
        <pc:spChg chg="add mod ord">
          <ac:chgData name="Miriam Fehler" userId="8a30c0421ccfd18e" providerId="LiveId" clId="{EA783728-B733-4732-99D1-7BCA1D6F7A39}" dt="2022-03-20T16:01:49.935" v="877" actId="167"/>
          <ac:spMkLst>
            <pc:docMk/>
            <pc:sldMk cId="3979420191" sldId="259"/>
            <ac:spMk id="5" creationId="{299263DF-E189-4DFC-AB12-9093C4ED010C}"/>
          </ac:spMkLst>
        </pc:spChg>
        <pc:spChg chg="add mod">
          <ac:chgData name="Miriam Fehler" userId="8a30c0421ccfd18e" providerId="LiveId" clId="{EA783728-B733-4732-99D1-7BCA1D6F7A39}" dt="2022-03-20T16:03:01.953" v="927" actId="14100"/>
          <ac:spMkLst>
            <pc:docMk/>
            <pc:sldMk cId="3979420191" sldId="259"/>
            <ac:spMk id="6" creationId="{87F6C046-2B0B-466F-9F5A-03EE810B7C8B}"/>
          </ac:spMkLst>
        </pc:spChg>
        <pc:graphicFrameChg chg="add mod modGraphic">
          <ac:chgData name="Miriam Fehler" userId="8a30c0421ccfd18e" providerId="LiveId" clId="{EA783728-B733-4732-99D1-7BCA1D6F7A39}" dt="2022-03-20T15:52:14.537" v="736" actId="1076"/>
          <ac:graphicFrameMkLst>
            <pc:docMk/>
            <pc:sldMk cId="3979420191" sldId="259"/>
            <ac:graphicFrameMk id="3" creationId="{45AFF813-797B-42FF-9FDD-F9E4ADACF40D}"/>
          </ac:graphicFrameMkLst>
        </pc:graphicFrameChg>
      </pc:sldChg>
      <pc:sldChg chg="new">
        <pc:chgData name="Miriam Fehler" userId="8a30c0421ccfd18e" providerId="LiveId" clId="{EA783728-B733-4732-99D1-7BCA1D6F7A39}" dt="2022-03-20T15:50:33.886" v="689" actId="680"/>
        <pc:sldMkLst>
          <pc:docMk/>
          <pc:sldMk cId="3456746538" sldId="260"/>
        </pc:sldMkLst>
      </pc:sldChg>
      <pc:sldChg chg="new del">
        <pc:chgData name="Miriam Fehler" userId="8a30c0421ccfd18e" providerId="LiveId" clId="{EA783728-B733-4732-99D1-7BCA1D6F7A39}" dt="2022-03-25T21:22:48.936" v="965" actId="47"/>
        <pc:sldMkLst>
          <pc:docMk/>
          <pc:sldMk cId="78112370" sldId="261"/>
        </pc:sldMkLst>
      </pc:sldChg>
      <pc:sldMasterChg chg="modSp modSldLayout">
        <pc:chgData name="Miriam Fehler" userId="8a30c0421ccfd18e" providerId="LiveId" clId="{EA783728-B733-4732-99D1-7BCA1D6F7A39}" dt="2022-03-17T18:16:00.939" v="0"/>
        <pc:sldMasterMkLst>
          <pc:docMk/>
          <pc:sldMasterMk cId="415241470" sldId="2147483648"/>
        </pc:sldMasterMkLst>
        <pc:spChg chg="mod">
          <ac:chgData name="Miriam Fehler" userId="8a30c0421ccfd18e" providerId="LiveId" clId="{EA783728-B733-4732-99D1-7BCA1D6F7A39}" dt="2022-03-17T18:16:00.939" v="0"/>
          <ac:spMkLst>
            <pc:docMk/>
            <pc:sldMasterMk cId="415241470" sldId="2147483648"/>
            <ac:spMk id="2" creationId="{58425A57-CF99-4DFF-9090-AA2F6EF8BBEC}"/>
          </ac:spMkLst>
        </pc:spChg>
        <pc:spChg chg="mod">
          <ac:chgData name="Miriam Fehler" userId="8a30c0421ccfd18e" providerId="LiveId" clId="{EA783728-B733-4732-99D1-7BCA1D6F7A39}" dt="2022-03-17T18:16:00.939" v="0"/>
          <ac:spMkLst>
            <pc:docMk/>
            <pc:sldMasterMk cId="415241470" sldId="2147483648"/>
            <ac:spMk id="3" creationId="{7468E09F-5FA7-48FD-A6EB-447B8D811D32}"/>
          </ac:spMkLst>
        </pc:spChg>
        <pc:spChg chg="mod">
          <ac:chgData name="Miriam Fehler" userId="8a30c0421ccfd18e" providerId="LiveId" clId="{EA783728-B733-4732-99D1-7BCA1D6F7A39}" dt="2022-03-17T18:16:00.939" v="0"/>
          <ac:spMkLst>
            <pc:docMk/>
            <pc:sldMasterMk cId="415241470" sldId="2147483648"/>
            <ac:spMk id="4" creationId="{874F6ABE-A688-41FC-9D54-7C23040EE77E}"/>
          </ac:spMkLst>
        </pc:spChg>
        <pc:spChg chg="mod">
          <ac:chgData name="Miriam Fehler" userId="8a30c0421ccfd18e" providerId="LiveId" clId="{EA783728-B733-4732-99D1-7BCA1D6F7A39}" dt="2022-03-17T18:16:00.939" v="0"/>
          <ac:spMkLst>
            <pc:docMk/>
            <pc:sldMasterMk cId="415241470" sldId="2147483648"/>
            <ac:spMk id="5" creationId="{077D81E7-3423-4CFA-8D2E-C69A12A3C03B}"/>
          </ac:spMkLst>
        </pc:spChg>
        <pc:spChg chg="mod">
          <ac:chgData name="Miriam Fehler" userId="8a30c0421ccfd18e" providerId="LiveId" clId="{EA783728-B733-4732-99D1-7BCA1D6F7A39}" dt="2022-03-17T18:16:00.939" v="0"/>
          <ac:spMkLst>
            <pc:docMk/>
            <pc:sldMasterMk cId="415241470" sldId="2147483648"/>
            <ac:spMk id="6" creationId="{37A0680C-8ACA-497D-8392-355F2A797FAC}"/>
          </ac:spMkLst>
        </pc:sp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3359264118" sldId="2147483649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59264118" sldId="2147483649"/>
              <ac:spMk id="2" creationId="{310AD37C-4826-4F5E-930C-51D23E094DC4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59264118" sldId="2147483649"/>
              <ac:spMk id="3" creationId="{A1B3DC66-79E5-408B-91CE-021889C49EEA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2558896740" sldId="2147483651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2558896740" sldId="2147483651"/>
              <ac:spMk id="2" creationId="{504635FE-D21B-482B-B530-64C268879237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2558896740" sldId="2147483651"/>
              <ac:spMk id="3" creationId="{1EACD6C6-CE10-4180-8933-A457A711A183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3347050659" sldId="2147483652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47050659" sldId="2147483652"/>
              <ac:spMk id="3" creationId="{03249F56-2BFA-4238-BC41-7549F2179C95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47050659" sldId="2147483652"/>
              <ac:spMk id="4" creationId="{84812AF1-4A24-49A2-A529-126359B32D37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39920874" sldId="2147483653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9920874" sldId="2147483653"/>
              <ac:spMk id="2" creationId="{EC139100-5A15-4FE4-9232-94C4302481B1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9920874" sldId="2147483653"/>
              <ac:spMk id="3" creationId="{5275B34D-7686-4EF0-99CA-EE9D4A071FA6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9920874" sldId="2147483653"/>
              <ac:spMk id="4" creationId="{2DBE7CCE-5EF2-4596-8D45-D678BD919D9E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9920874" sldId="2147483653"/>
              <ac:spMk id="5" creationId="{A1DDF11F-59BA-4E38-B0DA-55B616526E0E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9920874" sldId="2147483653"/>
              <ac:spMk id="6" creationId="{F97D43DE-8360-4026-8E4E-A36CA5F599BE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3394127425" sldId="2147483656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94127425" sldId="2147483656"/>
              <ac:spMk id="2" creationId="{EFCBAE43-D11B-4697-A615-10AE94AD9BA2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94127425" sldId="2147483656"/>
              <ac:spMk id="3" creationId="{D6F0BA60-8339-48DF-8590-7375965B7343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394127425" sldId="2147483656"/>
              <ac:spMk id="4" creationId="{D8A5647B-C351-4CB4-AAF4-D60DBBAEADCA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552955357" sldId="2147483657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552955357" sldId="2147483657"/>
              <ac:spMk id="2" creationId="{D5E2E17D-B092-4736-B7D0-CBA79521EF48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552955357" sldId="2147483657"/>
              <ac:spMk id="3" creationId="{381076F7-0748-46CC-923B-212F370B2B6F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552955357" sldId="2147483657"/>
              <ac:spMk id="4" creationId="{F1BC1A35-1C45-4653-93B6-1342858D7BAA}"/>
            </ac:spMkLst>
          </pc:spChg>
        </pc:sldLayoutChg>
        <pc:sldLayoutChg chg="modSp">
          <pc:chgData name="Miriam Fehler" userId="8a30c0421ccfd18e" providerId="LiveId" clId="{EA783728-B733-4732-99D1-7BCA1D6F7A39}" dt="2022-03-17T18:16:00.939" v="0"/>
          <pc:sldLayoutMkLst>
            <pc:docMk/>
            <pc:sldMasterMk cId="415241470" sldId="2147483648"/>
            <pc:sldLayoutMk cId="3487118722" sldId="2147483659"/>
          </pc:sldLayoutMkLst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487118722" sldId="2147483659"/>
              <ac:spMk id="2" creationId="{E535CF81-687D-452D-A951-972BD0DDD532}"/>
            </ac:spMkLst>
          </pc:spChg>
          <pc:spChg chg="mod">
            <ac:chgData name="Miriam Fehler" userId="8a30c0421ccfd18e" providerId="LiveId" clId="{EA783728-B733-4732-99D1-7BCA1D6F7A39}" dt="2022-03-17T18:16:00.939" v="0"/>
            <ac:spMkLst>
              <pc:docMk/>
              <pc:sldMasterMk cId="415241470" sldId="2147483648"/>
              <pc:sldLayoutMk cId="3487118722" sldId="2147483659"/>
              <ac:spMk id="3" creationId="{E81E6AAE-031C-4A56-B388-C4D6FF4C939E}"/>
            </ac:spMkLst>
          </pc:spChg>
        </pc:sldLayoutChg>
      </pc:sldMasterChg>
      <pc:sldMasterChg chg="addSp delSp modSp mod setBg addSldLayout delSldLayout modSldLayout">
        <pc:chgData name="Miriam Fehler" userId="8a30c0421ccfd18e" providerId="LiveId" clId="{EA783728-B733-4732-99D1-7BCA1D6F7A39}" dt="2022-03-25T21:23:17.289" v="967"/>
        <pc:sldMasterMkLst>
          <pc:docMk/>
          <pc:sldMasterMk cId="3416459476" sldId="2147483660"/>
        </pc:sldMasterMkLst>
        <pc:spChg chg="del">
          <ac:chgData name="Miriam Fehler" userId="8a30c0421ccfd18e" providerId="LiveId" clId="{EA783728-B733-4732-99D1-7BCA1D6F7A39}" dt="2022-03-17T18:16:08.240" v="1" actId="478"/>
          <ac:spMkLst>
            <pc:docMk/>
            <pc:sldMasterMk cId="3416459476" sldId="2147483660"/>
            <ac:spMk id="2" creationId="{00000000-0000-0000-0000-000000000000}"/>
          </ac:spMkLst>
        </pc:spChg>
        <pc:spChg chg="del">
          <ac:chgData name="Miriam Fehler" userId="8a30c0421ccfd18e" providerId="LiveId" clId="{EA783728-B733-4732-99D1-7BCA1D6F7A39}" dt="2022-03-17T18:16:08.240" v="1" actId="478"/>
          <ac:spMkLst>
            <pc:docMk/>
            <pc:sldMasterMk cId="3416459476" sldId="2147483660"/>
            <ac:spMk id="3" creationId="{00000000-0000-0000-0000-000000000000}"/>
          </ac:spMkLst>
        </pc:spChg>
        <pc:spChg chg="del">
          <ac:chgData name="Miriam Fehler" userId="8a30c0421ccfd18e" providerId="LiveId" clId="{EA783728-B733-4732-99D1-7BCA1D6F7A39}" dt="2022-03-17T18:16:08.240" v="1" actId="478"/>
          <ac:spMkLst>
            <pc:docMk/>
            <pc:sldMasterMk cId="3416459476" sldId="2147483660"/>
            <ac:spMk id="4" creationId="{00000000-0000-0000-0000-000000000000}"/>
          </ac:spMkLst>
        </pc:spChg>
        <pc:spChg chg="del">
          <ac:chgData name="Miriam Fehler" userId="8a30c0421ccfd18e" providerId="LiveId" clId="{EA783728-B733-4732-99D1-7BCA1D6F7A39}" dt="2022-03-17T18:16:08.240" v="1" actId="478"/>
          <ac:spMkLst>
            <pc:docMk/>
            <pc:sldMasterMk cId="3416459476" sldId="2147483660"/>
            <ac:spMk id="5" creationId="{00000000-0000-0000-0000-000000000000}"/>
          </ac:spMkLst>
        </pc:spChg>
        <pc:spChg chg="del">
          <ac:chgData name="Miriam Fehler" userId="8a30c0421ccfd18e" providerId="LiveId" clId="{EA783728-B733-4732-99D1-7BCA1D6F7A39}" dt="2022-03-17T18:16:08.240" v="1" actId="478"/>
          <ac:spMkLst>
            <pc:docMk/>
            <pc:sldMasterMk cId="3416459476" sldId="2147483660"/>
            <ac:spMk id="6" creationId="{00000000-0000-0000-0000-000000000000}"/>
          </ac:spMkLst>
        </pc:spChg>
        <pc:spChg chg="add del mod">
          <ac:chgData name="Miriam Fehler" userId="8a30c0421ccfd18e" providerId="LiveId" clId="{EA783728-B733-4732-99D1-7BCA1D6F7A39}" dt="2022-03-25T21:23:08.413" v="966" actId="478"/>
          <ac:spMkLst>
            <pc:docMk/>
            <pc:sldMasterMk cId="3416459476" sldId="2147483660"/>
            <ac:spMk id="7" creationId="{49C0B3F7-B669-4B7A-8C54-1AFA9A5B14E8}"/>
          </ac:spMkLst>
        </pc:spChg>
        <pc:sldLayoutChg chg="addSp delSp modSp mod">
          <pc:chgData name="Miriam Fehler" userId="8a30c0421ccfd18e" providerId="LiveId" clId="{EA783728-B733-4732-99D1-7BCA1D6F7A39}" dt="2022-03-17T18:38:13.563" v="159" actId="2711"/>
          <pc:sldLayoutMkLst>
            <pc:docMk/>
            <pc:sldMasterMk cId="3416459476" sldId="2147483660"/>
            <pc:sldLayoutMk cId="3377986963" sldId="2147483661"/>
          </pc:sldLayoutMkLst>
          <pc:spChg chg="del">
            <ac:chgData name="Miriam Fehler" userId="8a30c0421ccfd18e" providerId="LiveId" clId="{EA783728-B733-4732-99D1-7BCA1D6F7A39}" dt="2022-03-17T18:16:23.843" v="2" actId="478"/>
            <ac:spMkLst>
              <pc:docMk/>
              <pc:sldMasterMk cId="3416459476" sldId="2147483660"/>
              <pc:sldLayoutMk cId="3377986963" sldId="2147483661"/>
              <ac:spMk id="2" creationId="{00000000-0000-0000-0000-000000000000}"/>
            </ac:spMkLst>
          </pc:spChg>
          <pc:spChg chg="del">
            <ac:chgData name="Miriam Fehler" userId="8a30c0421ccfd18e" providerId="LiveId" clId="{EA783728-B733-4732-99D1-7BCA1D6F7A39}" dt="2022-03-17T18:16:23.843" v="2" actId="478"/>
            <ac:spMkLst>
              <pc:docMk/>
              <pc:sldMasterMk cId="3416459476" sldId="2147483660"/>
              <pc:sldLayoutMk cId="3377986963" sldId="2147483661"/>
              <ac:spMk id="3" creationId="{00000000-0000-0000-0000-000000000000}"/>
            </ac:spMkLst>
          </pc:spChg>
          <pc:spChg chg="del">
            <ac:chgData name="Miriam Fehler" userId="8a30c0421ccfd18e" providerId="LiveId" clId="{EA783728-B733-4732-99D1-7BCA1D6F7A39}" dt="2022-03-17T18:16:23.843" v="2" actId="478"/>
            <ac:spMkLst>
              <pc:docMk/>
              <pc:sldMasterMk cId="3416459476" sldId="2147483660"/>
              <pc:sldLayoutMk cId="3377986963" sldId="2147483661"/>
              <ac:spMk id="4" creationId="{00000000-0000-0000-0000-000000000000}"/>
            </ac:spMkLst>
          </pc:spChg>
          <pc:spChg chg="del">
            <ac:chgData name="Miriam Fehler" userId="8a30c0421ccfd18e" providerId="LiveId" clId="{EA783728-B733-4732-99D1-7BCA1D6F7A39}" dt="2022-03-17T18:16:23.843" v="2" actId="478"/>
            <ac:spMkLst>
              <pc:docMk/>
              <pc:sldMasterMk cId="3416459476" sldId="2147483660"/>
              <pc:sldLayoutMk cId="3377986963" sldId="2147483661"/>
              <ac:spMk id="5" creationId="{00000000-0000-0000-0000-000000000000}"/>
            </ac:spMkLst>
          </pc:spChg>
          <pc:spChg chg="del">
            <ac:chgData name="Miriam Fehler" userId="8a30c0421ccfd18e" providerId="LiveId" clId="{EA783728-B733-4732-99D1-7BCA1D6F7A39}" dt="2022-03-17T18:16:23.843" v="2" actId="478"/>
            <ac:spMkLst>
              <pc:docMk/>
              <pc:sldMasterMk cId="3416459476" sldId="2147483660"/>
              <pc:sldLayoutMk cId="3377986963" sldId="2147483661"/>
              <ac:spMk id="6" creationId="{00000000-0000-0000-0000-000000000000}"/>
            </ac:spMkLst>
          </pc:spChg>
          <pc:spChg chg="add mod">
            <ac:chgData name="Miriam Fehler" userId="8a30c0421ccfd18e" providerId="LiveId" clId="{EA783728-B733-4732-99D1-7BCA1D6F7A39}" dt="2022-03-17T18:38:13.563" v="159" actId="2711"/>
            <ac:spMkLst>
              <pc:docMk/>
              <pc:sldMasterMk cId="3416459476" sldId="2147483660"/>
              <pc:sldLayoutMk cId="3377986963" sldId="2147483661"/>
              <ac:spMk id="18" creationId="{B090B312-4BA4-43CC-BE9F-72BD99C2FA0C}"/>
            </ac:spMkLst>
          </pc:spChg>
          <pc:picChg chg="add del">
            <ac:chgData name="Miriam Fehler" userId="8a30c0421ccfd18e" providerId="LiveId" clId="{EA783728-B733-4732-99D1-7BCA1D6F7A39}" dt="2022-03-17T18:18:46.946" v="23" actId="478"/>
            <ac:picMkLst>
              <pc:docMk/>
              <pc:sldMasterMk cId="3416459476" sldId="2147483660"/>
              <pc:sldLayoutMk cId="3377986963" sldId="2147483661"/>
              <ac:picMk id="13" creationId="{09091ACF-BE39-40E6-8EED-0F5E018D3B49}"/>
            </ac:picMkLst>
          </pc:picChg>
          <pc:picChg chg="add del">
            <ac:chgData name="Miriam Fehler" userId="8a30c0421ccfd18e" providerId="LiveId" clId="{EA783728-B733-4732-99D1-7BCA1D6F7A39}" dt="2022-03-17T18:19:01.077" v="25" actId="478"/>
            <ac:picMkLst>
              <pc:docMk/>
              <pc:sldMasterMk cId="3416459476" sldId="2147483660"/>
              <pc:sldLayoutMk cId="3377986963" sldId="2147483661"/>
              <ac:picMk id="14" creationId="{0A5AB2DB-E719-4403-A5B9-419BBE15C431}"/>
            </ac:picMkLst>
          </pc:picChg>
          <pc:picChg chg="add mod">
            <ac:chgData name="Miriam Fehler" userId="8a30c0421ccfd18e" providerId="LiveId" clId="{EA783728-B733-4732-99D1-7BCA1D6F7A39}" dt="2022-03-17T18:21:53.549" v="30" actId="1076"/>
            <ac:picMkLst>
              <pc:docMk/>
              <pc:sldMasterMk cId="3416459476" sldId="2147483660"/>
              <pc:sldLayoutMk cId="3377986963" sldId="2147483661"/>
              <ac:picMk id="17" creationId="{07F34818-EDD0-477D-BE58-A74DCFE37275}"/>
            </ac:picMkLst>
          </pc:picChg>
        </pc:sldLayoutChg>
        <pc:sldLayoutChg chg="del">
          <pc:chgData name="Miriam Fehler" userId="8a30c0421ccfd18e" providerId="LiveId" clId="{EA783728-B733-4732-99D1-7BCA1D6F7A39}" dt="2022-03-17T18:16:26.683" v="3" actId="2696"/>
          <pc:sldLayoutMkLst>
            <pc:docMk/>
            <pc:sldMasterMk cId="3416459476" sldId="2147483660"/>
            <pc:sldLayoutMk cId="1905066124" sldId="2147483662"/>
          </pc:sldLayoutMkLst>
        </pc:sldLayoutChg>
        <pc:sldLayoutChg chg="addSp delSp modSp new mod">
          <pc:chgData name="Miriam Fehler" userId="8a30c0421ccfd18e" providerId="LiveId" clId="{EA783728-B733-4732-99D1-7BCA1D6F7A39}" dt="2022-03-20T15:19:02.697" v="221" actId="1076"/>
          <pc:sldLayoutMkLst>
            <pc:docMk/>
            <pc:sldMasterMk cId="3416459476" sldId="2147483660"/>
            <pc:sldLayoutMk cId="2879046690" sldId="2147483662"/>
          </pc:sldLayoutMkLst>
          <pc:spChg chg="del mod">
            <ac:chgData name="Miriam Fehler" userId="8a30c0421ccfd18e" providerId="LiveId" clId="{EA783728-B733-4732-99D1-7BCA1D6F7A39}" dt="2022-03-17T18:22:05.484" v="33" actId="478"/>
            <ac:spMkLst>
              <pc:docMk/>
              <pc:sldMasterMk cId="3416459476" sldId="2147483660"/>
              <pc:sldLayoutMk cId="2879046690" sldId="2147483662"/>
              <ac:spMk id="2" creationId="{7E639E6E-162C-4CDF-B1CF-08C4AB29F44C}"/>
            </ac:spMkLst>
          </pc:spChg>
          <pc:spChg chg="add del mod">
            <ac:chgData name="Miriam Fehler" userId="8a30c0421ccfd18e" providerId="LiveId" clId="{EA783728-B733-4732-99D1-7BCA1D6F7A39}" dt="2022-03-17T18:32:16.877" v="120" actId="478"/>
            <ac:spMkLst>
              <pc:docMk/>
              <pc:sldMasterMk cId="3416459476" sldId="2147483660"/>
              <pc:sldLayoutMk cId="2879046690" sldId="2147483662"/>
              <ac:spMk id="3" creationId="{083D2384-E666-4FC7-B4E0-96625CE16765}"/>
            </ac:spMkLst>
          </pc:spChg>
          <pc:picChg chg="add mod">
            <ac:chgData name="Miriam Fehler" userId="8a30c0421ccfd18e" providerId="LiveId" clId="{EA783728-B733-4732-99D1-7BCA1D6F7A39}" dt="2022-03-20T15:19:02.697" v="221" actId="1076"/>
            <ac:picMkLst>
              <pc:docMk/>
              <pc:sldMasterMk cId="3416459476" sldId="2147483660"/>
              <pc:sldLayoutMk cId="2879046690" sldId="2147483662"/>
              <ac:picMk id="4" creationId="{8B864194-6A69-4414-8071-96E98243D95A}"/>
            </ac:picMkLst>
          </pc:picChg>
          <pc:picChg chg="add mod">
            <ac:chgData name="Miriam Fehler" userId="8a30c0421ccfd18e" providerId="LiveId" clId="{EA783728-B733-4732-99D1-7BCA1D6F7A39}" dt="2022-03-17T18:32:57.390" v="129" actId="1076"/>
            <ac:picMkLst>
              <pc:docMk/>
              <pc:sldMasterMk cId="3416459476" sldId="2147483660"/>
              <pc:sldLayoutMk cId="2879046690" sldId="2147483662"/>
              <ac:picMk id="5" creationId="{988A3354-05BB-4512-B37C-1923245BA2AC}"/>
            </ac:picMkLst>
          </pc:picChg>
          <pc:picChg chg="add del mod">
            <ac:chgData name="Miriam Fehler" userId="8a30c0421ccfd18e" providerId="LiveId" clId="{EA783728-B733-4732-99D1-7BCA1D6F7A39}" dt="2022-03-20T15:18:42.173" v="216" actId="478"/>
            <ac:picMkLst>
              <pc:docMk/>
              <pc:sldMasterMk cId="3416459476" sldId="2147483660"/>
              <pc:sldLayoutMk cId="2879046690" sldId="2147483662"/>
              <ac:picMk id="6" creationId="{6352AA1F-18A9-4C6C-BF65-FAB7E1F468EB}"/>
            </ac:picMkLst>
          </pc:picChg>
        </pc:sldLayoutChg>
        <pc:sldLayoutChg chg="del">
          <pc:chgData name="Miriam Fehler" userId="8a30c0421ccfd18e" providerId="LiveId" clId="{EA783728-B733-4732-99D1-7BCA1D6F7A39}" dt="2022-03-17T18:16:27.727" v="4" actId="2696"/>
          <pc:sldLayoutMkLst>
            <pc:docMk/>
            <pc:sldMasterMk cId="3416459476" sldId="2147483660"/>
            <pc:sldLayoutMk cId="223629687" sldId="2147483663"/>
          </pc:sldLayoutMkLst>
        </pc:sldLayoutChg>
        <pc:sldLayoutChg chg="addSp delSp modSp mod">
          <pc:chgData name="Miriam Fehler" userId="8a30c0421ccfd18e" providerId="LiveId" clId="{EA783728-B733-4732-99D1-7BCA1D6F7A39}" dt="2022-03-20T15:20:37.974" v="226" actId="1076"/>
          <pc:sldLayoutMkLst>
            <pc:docMk/>
            <pc:sldMasterMk cId="3416459476" sldId="2147483660"/>
            <pc:sldLayoutMk cId="3119994866" sldId="2147483663"/>
          </pc:sldLayoutMkLst>
          <pc:spChg chg="add mod">
            <ac:chgData name="Miriam Fehler" userId="8a30c0421ccfd18e" providerId="LiveId" clId="{EA783728-B733-4732-99D1-7BCA1D6F7A39}" dt="2022-03-17T18:37:50.352" v="157" actId="2711"/>
            <ac:spMkLst>
              <pc:docMk/>
              <pc:sldMasterMk cId="3416459476" sldId="2147483660"/>
              <pc:sldLayoutMk cId="3119994866" sldId="2147483663"/>
              <ac:spMk id="7" creationId="{F9E4476B-1717-4161-BD2E-8CCE7AE733B0}"/>
            </ac:spMkLst>
          </pc:spChg>
          <pc:picChg chg="add mod">
            <ac:chgData name="Miriam Fehler" userId="8a30c0421ccfd18e" providerId="LiveId" clId="{EA783728-B733-4732-99D1-7BCA1D6F7A39}" dt="2022-03-20T15:20:37.974" v="226" actId="1076"/>
            <ac:picMkLst>
              <pc:docMk/>
              <pc:sldMasterMk cId="3416459476" sldId="2147483660"/>
              <pc:sldLayoutMk cId="3119994866" sldId="2147483663"/>
              <ac:picMk id="3" creationId="{E1E0B15C-DC39-4091-92E0-9D36F843AA64}"/>
            </ac:picMkLst>
          </pc:picChg>
          <pc:picChg chg="del">
            <ac:chgData name="Miriam Fehler" userId="8a30c0421ccfd18e" providerId="LiveId" clId="{EA783728-B733-4732-99D1-7BCA1D6F7A39}" dt="2022-03-17T18:35:35.230" v="148" actId="478"/>
            <ac:picMkLst>
              <pc:docMk/>
              <pc:sldMasterMk cId="3416459476" sldId="2147483660"/>
              <pc:sldLayoutMk cId="3119994866" sldId="2147483663"/>
              <ac:picMk id="5" creationId="{988A3354-05BB-4512-B37C-1923245BA2AC}"/>
            </ac:picMkLst>
          </pc:picChg>
          <pc:picChg chg="del">
            <ac:chgData name="Miriam Fehler" userId="8a30c0421ccfd18e" providerId="LiveId" clId="{EA783728-B733-4732-99D1-7BCA1D6F7A39}" dt="2022-03-17T18:35:36.947" v="149" actId="478"/>
            <ac:picMkLst>
              <pc:docMk/>
              <pc:sldMasterMk cId="3416459476" sldId="2147483660"/>
              <pc:sldLayoutMk cId="3119994866" sldId="2147483663"/>
              <ac:picMk id="6" creationId="{6352AA1F-18A9-4C6C-BF65-FAB7E1F468EB}"/>
            </ac:picMkLst>
          </pc:picChg>
        </pc:sldLayoutChg>
        <pc:sldLayoutChg chg="del">
          <pc:chgData name="Miriam Fehler" userId="8a30c0421ccfd18e" providerId="LiveId" clId="{EA783728-B733-4732-99D1-7BCA1D6F7A39}" dt="2022-03-17T18:16:28.152" v="5" actId="2696"/>
          <pc:sldLayoutMkLst>
            <pc:docMk/>
            <pc:sldMasterMk cId="3416459476" sldId="2147483660"/>
            <pc:sldLayoutMk cId="1217898203" sldId="2147483664"/>
          </pc:sldLayoutMkLst>
        </pc:sldLayoutChg>
        <pc:sldLayoutChg chg="del">
          <pc:chgData name="Miriam Fehler" userId="8a30c0421ccfd18e" providerId="LiveId" clId="{EA783728-B733-4732-99D1-7BCA1D6F7A39}" dt="2022-03-17T18:16:28.503" v="6" actId="2696"/>
          <pc:sldLayoutMkLst>
            <pc:docMk/>
            <pc:sldMasterMk cId="3416459476" sldId="2147483660"/>
            <pc:sldLayoutMk cId="2317738126" sldId="2147483665"/>
          </pc:sldLayoutMkLst>
        </pc:sldLayoutChg>
        <pc:sldLayoutChg chg="del">
          <pc:chgData name="Miriam Fehler" userId="8a30c0421ccfd18e" providerId="LiveId" clId="{EA783728-B733-4732-99D1-7BCA1D6F7A39}" dt="2022-03-17T18:16:28.782" v="7" actId="2696"/>
          <pc:sldLayoutMkLst>
            <pc:docMk/>
            <pc:sldMasterMk cId="3416459476" sldId="2147483660"/>
            <pc:sldLayoutMk cId="1712565085" sldId="2147483666"/>
          </pc:sldLayoutMkLst>
        </pc:sldLayoutChg>
        <pc:sldLayoutChg chg="del">
          <pc:chgData name="Miriam Fehler" userId="8a30c0421ccfd18e" providerId="LiveId" clId="{EA783728-B733-4732-99D1-7BCA1D6F7A39}" dt="2022-03-17T18:16:28.969" v="8" actId="2696"/>
          <pc:sldLayoutMkLst>
            <pc:docMk/>
            <pc:sldMasterMk cId="3416459476" sldId="2147483660"/>
            <pc:sldLayoutMk cId="2591979059" sldId="2147483667"/>
          </pc:sldLayoutMkLst>
        </pc:sldLayoutChg>
        <pc:sldLayoutChg chg="del">
          <pc:chgData name="Miriam Fehler" userId="8a30c0421ccfd18e" providerId="LiveId" clId="{EA783728-B733-4732-99D1-7BCA1D6F7A39}" dt="2022-03-17T18:16:29.179" v="9" actId="2696"/>
          <pc:sldLayoutMkLst>
            <pc:docMk/>
            <pc:sldMasterMk cId="3416459476" sldId="2147483660"/>
            <pc:sldLayoutMk cId="3261459047" sldId="2147483668"/>
          </pc:sldLayoutMkLst>
        </pc:sldLayoutChg>
        <pc:sldLayoutChg chg="addSp delSp modSp new mod">
          <pc:chgData name="Miriam Fehler" userId="8a30c0421ccfd18e" providerId="LiveId" clId="{EA783728-B733-4732-99D1-7BCA1D6F7A39}" dt="2022-03-20T15:20:49.846" v="229" actId="1076"/>
          <pc:sldLayoutMkLst>
            <pc:docMk/>
            <pc:sldMasterMk cId="3416459476" sldId="2147483660"/>
            <pc:sldLayoutMk cId="3653673687" sldId="2147483668"/>
          </pc:sldLayoutMkLst>
          <pc:spChg chg="del mod">
            <ac:chgData name="Miriam Fehler" userId="8a30c0421ccfd18e" providerId="LiveId" clId="{EA783728-B733-4732-99D1-7BCA1D6F7A39}" dt="2022-03-20T15:20:32.699" v="225" actId="478"/>
            <ac:spMkLst>
              <pc:docMk/>
              <pc:sldMasterMk cId="3416459476" sldId="2147483660"/>
              <pc:sldLayoutMk cId="3653673687" sldId="2147483668"/>
              <ac:spMk id="2" creationId="{F43D5069-E533-4F52-9A44-EF3927059551}"/>
            </ac:spMkLst>
          </pc:spChg>
          <pc:picChg chg="add mod">
            <ac:chgData name="Miriam Fehler" userId="8a30c0421ccfd18e" providerId="LiveId" clId="{EA783728-B733-4732-99D1-7BCA1D6F7A39}" dt="2022-03-20T15:20:49.846" v="229" actId="1076"/>
            <ac:picMkLst>
              <pc:docMk/>
              <pc:sldMasterMk cId="3416459476" sldId="2147483660"/>
              <pc:sldLayoutMk cId="3653673687" sldId="2147483668"/>
              <ac:picMk id="3" creationId="{DB5944E7-56E4-4432-81F2-87E669A43AC4}"/>
            </ac:picMkLst>
          </pc:picChg>
        </pc:sldLayoutChg>
        <pc:sldLayoutChg chg="del">
          <pc:chgData name="Miriam Fehler" userId="8a30c0421ccfd18e" providerId="LiveId" clId="{EA783728-B733-4732-99D1-7BCA1D6F7A39}" dt="2022-03-17T18:16:29.585" v="10" actId="2696"/>
          <pc:sldLayoutMkLst>
            <pc:docMk/>
            <pc:sldMasterMk cId="3416459476" sldId="2147483660"/>
            <pc:sldLayoutMk cId="4170422512" sldId="2147483669"/>
          </pc:sldLayoutMkLst>
        </pc:sldLayoutChg>
        <pc:sldLayoutChg chg="del">
          <pc:chgData name="Miriam Fehler" userId="8a30c0421ccfd18e" providerId="LiveId" clId="{EA783728-B733-4732-99D1-7BCA1D6F7A39}" dt="2022-03-17T18:16:29.788" v="11" actId="2696"/>
          <pc:sldLayoutMkLst>
            <pc:docMk/>
            <pc:sldMasterMk cId="3416459476" sldId="2147483660"/>
            <pc:sldLayoutMk cId="810182441" sldId="2147483670"/>
          </pc:sldLayoutMkLst>
        </pc:sldLayoutChg>
        <pc:sldLayoutChg chg="del">
          <pc:chgData name="Miriam Fehler" userId="8a30c0421ccfd18e" providerId="LiveId" clId="{EA783728-B733-4732-99D1-7BCA1D6F7A39}" dt="2022-03-17T18:16:30.340" v="12" actId="2696"/>
          <pc:sldLayoutMkLst>
            <pc:docMk/>
            <pc:sldMasterMk cId="3416459476" sldId="2147483660"/>
            <pc:sldLayoutMk cId="395442575" sldId="2147483671"/>
          </pc:sldLayoutMkLst>
        </pc:sldLayoutChg>
      </pc:sldMasterChg>
      <pc:sldMasterChg chg="modSp del mod addSldLayout delSldLayout modSldLayout">
        <pc:chgData name="Miriam Fehler" userId="8a30c0421ccfd18e" providerId="LiveId" clId="{EA783728-B733-4732-99D1-7BCA1D6F7A39}" dt="2022-03-20T15:39:25.472" v="367" actId="700"/>
        <pc:sldMasterMkLst>
          <pc:docMk/>
          <pc:sldMasterMk cId="1254233668" sldId="2147483664"/>
        </pc:sldMasterMkLst>
        <pc:spChg chg="mod">
          <ac:chgData name="Miriam Fehler" userId="8a30c0421ccfd18e" providerId="LiveId" clId="{EA783728-B733-4732-99D1-7BCA1D6F7A39}" dt="2022-03-17T18:42:31.477" v="163" actId="207"/>
          <ac:spMkLst>
            <pc:docMk/>
            <pc:sldMasterMk cId="1254233668" sldId="2147483664"/>
            <ac:spMk id="7" creationId="{49C0B3F7-B669-4B7A-8C54-1AFA9A5B14E8}"/>
          </ac:spMkLst>
        </pc:spChg>
        <pc:sldLayoutChg chg="addSp delSp modSp new del mod">
          <pc:chgData name="Miriam Fehler" userId="8a30c0421ccfd18e" providerId="LiveId" clId="{EA783728-B733-4732-99D1-7BCA1D6F7A39}" dt="2022-03-20T15:39:25.472" v="367" actId="700"/>
          <pc:sldLayoutMkLst>
            <pc:docMk/>
            <pc:sldMasterMk cId="1254233668" sldId="2147483664"/>
            <pc:sldLayoutMk cId="3185131642" sldId="2147483648"/>
          </pc:sldLayoutMkLst>
          <pc:spChg chg="del">
            <ac:chgData name="Miriam Fehler" userId="8a30c0421ccfd18e" providerId="LiveId" clId="{EA783728-B733-4732-99D1-7BCA1D6F7A39}" dt="2022-03-17T18:44:06.508" v="172" actId="478"/>
            <ac:spMkLst>
              <pc:docMk/>
              <pc:sldMasterMk cId="1254233668" sldId="2147483664"/>
              <pc:sldLayoutMk cId="3185131642" sldId="2147483648"/>
              <ac:spMk id="2" creationId="{EA7E01A7-2002-4A8D-AC74-9D68B9132C92}"/>
            </ac:spMkLst>
          </pc:spChg>
          <pc:spChg chg="add mod">
            <ac:chgData name="Miriam Fehler" userId="8a30c0421ccfd18e" providerId="LiveId" clId="{EA783728-B733-4732-99D1-7BCA1D6F7A39}" dt="2022-03-17T20:22:45.629" v="199" actId="1076"/>
            <ac:spMkLst>
              <pc:docMk/>
              <pc:sldMasterMk cId="1254233668" sldId="2147483664"/>
              <pc:sldLayoutMk cId="3185131642" sldId="2147483648"/>
              <ac:spMk id="3" creationId="{904D5C88-1B3E-4AC9-B981-45F35E3E2E07}"/>
            </ac:spMkLst>
          </pc:spChg>
          <pc:picChg chg="add mod">
            <ac:chgData name="Miriam Fehler" userId="8a30c0421ccfd18e" providerId="LiveId" clId="{EA783728-B733-4732-99D1-7BCA1D6F7A39}" dt="2022-03-17T20:26:14.020" v="213" actId="1076"/>
            <ac:picMkLst>
              <pc:docMk/>
              <pc:sldMasterMk cId="1254233668" sldId="2147483664"/>
              <pc:sldLayoutMk cId="3185131642" sldId="2147483648"/>
              <ac:picMk id="5" creationId="{1A834320-680A-4AB9-812B-BC5C72869D9E}"/>
            </ac:picMkLst>
          </pc:picChg>
        </pc:sldLayoutChg>
        <pc:sldLayoutChg chg="del">
          <pc:chgData name="Miriam Fehler" userId="8a30c0421ccfd18e" providerId="LiveId" clId="{EA783728-B733-4732-99D1-7BCA1D6F7A39}" dt="2022-03-17T18:41:35.790" v="161" actId="2696"/>
          <pc:sldLayoutMkLst>
            <pc:docMk/>
            <pc:sldMasterMk cId="1254233668" sldId="2147483664"/>
            <pc:sldLayoutMk cId="126625355" sldId="2147483665"/>
          </pc:sldLayoutMkLst>
        </pc:sldLayoutChg>
        <pc:sldLayoutChg chg="del">
          <pc:chgData name="Miriam Fehler" userId="8a30c0421ccfd18e" providerId="LiveId" clId="{EA783728-B733-4732-99D1-7BCA1D6F7A39}" dt="2022-03-17T18:41:37.154" v="162" actId="2696"/>
          <pc:sldLayoutMkLst>
            <pc:docMk/>
            <pc:sldMasterMk cId="1254233668" sldId="2147483664"/>
            <pc:sldLayoutMk cId="1648791574" sldId="2147483666"/>
          </pc:sldLayoutMkLst>
        </pc:sldLayoutChg>
        <pc:sldLayoutChg chg="del">
          <pc:chgData name="Miriam Fehler" userId="8a30c0421ccfd18e" providerId="LiveId" clId="{EA783728-B733-4732-99D1-7BCA1D6F7A39}" dt="2022-03-17T18:41:20.459" v="160" actId="2696"/>
          <pc:sldLayoutMkLst>
            <pc:docMk/>
            <pc:sldMasterMk cId="1254233668" sldId="2147483664"/>
            <pc:sldLayoutMk cId="843673136" sldId="2147483667"/>
          </pc:sldLayoutMkLst>
        </pc:sldLayoutChg>
      </pc:sldMasterChg>
      <pc:sldMasterChg chg="addSp delSp modSp add del mod delSldLayout modSldLayout">
        <pc:chgData name="Miriam Fehler" userId="8a30c0421ccfd18e" providerId="LiveId" clId="{EA783728-B733-4732-99D1-7BCA1D6F7A39}" dt="2022-03-20T15:39:25.472" v="367" actId="700"/>
        <pc:sldMasterMkLst>
          <pc:docMk/>
          <pc:sldMasterMk cId="1881895350" sldId="2147483665"/>
        </pc:sldMasterMkLst>
        <pc:spChg chg="add del mod">
          <ac:chgData name="Miriam Fehler" userId="8a30c0421ccfd18e" providerId="LiveId" clId="{EA783728-B733-4732-99D1-7BCA1D6F7A39}" dt="2022-03-17T20:23:57.420" v="203" actId="478"/>
          <ac:spMkLst>
            <pc:docMk/>
            <pc:sldMasterMk cId="1881895350" sldId="2147483665"/>
            <ac:spMk id="3" creationId="{FE8CC321-F386-4736-ABD3-04903A392B09}"/>
          </ac:spMkLst>
        </pc:spChg>
        <pc:spChg chg="add del mod">
          <ac:chgData name="Miriam Fehler" userId="8a30c0421ccfd18e" providerId="LiveId" clId="{EA783728-B733-4732-99D1-7BCA1D6F7A39}" dt="2022-03-17T20:23:54.293" v="202" actId="478"/>
          <ac:spMkLst>
            <pc:docMk/>
            <pc:sldMasterMk cId="1881895350" sldId="2147483665"/>
            <ac:spMk id="7" creationId="{49C0B3F7-B669-4B7A-8C54-1AFA9A5B14E8}"/>
          </ac:spMkLst>
        </pc:spChg>
        <pc:sldLayoutChg chg="addSp modSp del mod">
          <pc:chgData name="Miriam Fehler" userId="8a30c0421ccfd18e" providerId="LiveId" clId="{EA783728-B733-4732-99D1-7BCA1D6F7A39}" dt="2022-03-20T15:39:25.472" v="367" actId="700"/>
          <pc:sldLayoutMkLst>
            <pc:docMk/>
            <pc:sldMasterMk cId="1881895350" sldId="2147483665"/>
            <pc:sldLayoutMk cId="3724091119" sldId="2147483666"/>
          </pc:sldLayoutMkLst>
          <pc:picChg chg="add mod">
            <ac:chgData name="Miriam Fehler" userId="8a30c0421ccfd18e" providerId="LiveId" clId="{EA783728-B733-4732-99D1-7BCA1D6F7A39}" dt="2022-03-17T20:26:28.358" v="215" actId="1076"/>
            <ac:picMkLst>
              <pc:docMk/>
              <pc:sldMasterMk cId="1881895350" sldId="2147483665"/>
              <pc:sldLayoutMk cId="3724091119" sldId="2147483666"/>
              <ac:picMk id="4" creationId="{6C40AA00-236A-455F-9D9C-FB77A80DB436}"/>
            </ac:picMkLst>
          </pc:picChg>
        </pc:sldLayoutChg>
      </pc:sldMasterChg>
      <pc:sldMasterChg chg="new del mod addSldLayout delSldLayout">
        <pc:chgData name="Miriam Fehler" userId="8a30c0421ccfd18e" providerId="LiveId" clId="{EA783728-B733-4732-99D1-7BCA1D6F7A39}" dt="2022-03-17T18:42:42.423" v="165" actId="6938"/>
        <pc:sldMasterMkLst>
          <pc:docMk/>
          <pc:sldMasterMk cId="2858919360" sldId="2147483665"/>
        </pc:sldMasterMkLst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182129828" sldId="2147483666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2275413675" sldId="2147483667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2683679173" sldId="2147483668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3559503503" sldId="2147483669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3067414655" sldId="2147483670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1340228996" sldId="2147483671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3851758459" sldId="2147483672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94255744" sldId="2147483673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4182648540" sldId="2147483674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676438170" sldId="2147483675"/>
          </pc:sldLayoutMkLst>
        </pc:sldLayoutChg>
        <pc:sldLayoutChg chg="new del replId">
          <pc:chgData name="Miriam Fehler" userId="8a30c0421ccfd18e" providerId="LiveId" clId="{EA783728-B733-4732-99D1-7BCA1D6F7A39}" dt="2022-03-17T18:42:42.423" v="165" actId="6938"/>
          <pc:sldLayoutMkLst>
            <pc:docMk/>
            <pc:sldMasterMk cId="2858919360" sldId="2147483665"/>
            <pc:sldLayoutMk cId="82695567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34E2-576A-4BEF-9E89-6A6F6E6F0232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4B15-4E27-4808-B249-595DBCC93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9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07F34818-EDD0-477D-BE58-A74DCFE37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27" y="629558"/>
            <a:ext cx="5218545" cy="2193783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1A691148-0788-0B5D-182F-6C9D7083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2080"/>
            <a:ext cx="9144000" cy="2193783"/>
          </a:xfrm>
          <a:prstGeom prst="rect">
            <a:avLst/>
          </a:prstGeom>
        </p:spPr>
        <p:txBody>
          <a:bodyPr anchor="ctr" anchorCtr="1"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7798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zlich 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988A3354-05BB-4512-B37C-1923245BA2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872" y="535980"/>
            <a:ext cx="6504256" cy="4048171"/>
          </a:xfrm>
          <a:prstGeom prst="rect">
            <a:avLst/>
          </a:prstGeom>
        </p:spPr>
      </p:pic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8B864194-6A69-4414-8071-96E98243D9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390" y="4709019"/>
            <a:ext cx="1269220" cy="126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4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B5944E7-56E4-4432-81F2-87E669A43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09" y="441818"/>
            <a:ext cx="1182254" cy="118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7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rm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004FA231-B64A-9BF8-90FF-502F0276A6DC}"/>
              </a:ext>
            </a:extLst>
          </p:cNvPr>
          <p:cNvSpPr/>
          <p:nvPr userDrawn="1"/>
        </p:nvSpPr>
        <p:spPr>
          <a:xfrm>
            <a:off x="539552" y="792260"/>
            <a:ext cx="1830424" cy="338933"/>
          </a:xfrm>
          <a:prstGeom prst="rect">
            <a:avLst/>
          </a:prstGeom>
          <a:solidFill>
            <a:srgbClr val="B24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B5944E7-56E4-4432-81F2-87E669A43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09" y="441818"/>
            <a:ext cx="1182254" cy="11822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3C8BB92-3578-4250-D8D1-7C4FE48C7043}"/>
              </a:ext>
            </a:extLst>
          </p:cNvPr>
          <p:cNvSpPr txBox="1"/>
          <p:nvPr userDrawn="1"/>
        </p:nvSpPr>
        <p:spPr>
          <a:xfrm>
            <a:off x="492897" y="541715"/>
            <a:ext cx="2258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TERMINE</a:t>
            </a:r>
            <a:endParaRPr lang="de-DE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2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s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004FA231-B64A-9BF8-90FF-502F0276A6DC}"/>
              </a:ext>
            </a:extLst>
          </p:cNvPr>
          <p:cNvSpPr/>
          <p:nvPr userDrawn="1"/>
        </p:nvSpPr>
        <p:spPr>
          <a:xfrm>
            <a:off x="539551" y="792260"/>
            <a:ext cx="1940301" cy="338933"/>
          </a:xfrm>
          <a:prstGeom prst="rect">
            <a:avLst/>
          </a:prstGeom>
          <a:solidFill>
            <a:srgbClr val="B24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B5944E7-56E4-4432-81F2-87E669A43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09" y="441818"/>
            <a:ext cx="1182254" cy="11822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3C8BB92-3578-4250-D8D1-7C4FE48C7043}"/>
              </a:ext>
            </a:extLst>
          </p:cNvPr>
          <p:cNvSpPr txBox="1"/>
          <p:nvPr userDrawn="1"/>
        </p:nvSpPr>
        <p:spPr>
          <a:xfrm>
            <a:off x="492897" y="541715"/>
            <a:ext cx="2258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AUSBLICK</a:t>
            </a:r>
            <a:endParaRPr lang="de-DE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2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burts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B5944E7-56E4-4432-81F2-87E669A43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09" y="441818"/>
            <a:ext cx="1182254" cy="1182254"/>
          </a:xfrm>
          <a:prstGeom prst="rect">
            <a:avLst/>
          </a:prstGeom>
        </p:spPr>
      </p:pic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CAB8F62-437D-F1BD-01AC-BE38BFDE669C}"/>
              </a:ext>
            </a:extLst>
          </p:cNvPr>
          <p:cNvGrpSpPr/>
          <p:nvPr userDrawn="1"/>
        </p:nvGrpSpPr>
        <p:grpSpPr>
          <a:xfrm>
            <a:off x="506892" y="543301"/>
            <a:ext cx="6332446" cy="1105211"/>
            <a:chOff x="506892" y="543301"/>
            <a:chExt cx="6332446" cy="1105211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B617423C-FF88-AD74-195B-3C75E359BFD0}"/>
                </a:ext>
              </a:extLst>
            </p:cNvPr>
            <p:cNvSpPr/>
            <p:nvPr/>
          </p:nvSpPr>
          <p:spPr>
            <a:xfrm>
              <a:off x="539551" y="792260"/>
              <a:ext cx="6299787" cy="338933"/>
            </a:xfrm>
            <a:prstGeom prst="rect">
              <a:avLst/>
            </a:prstGeom>
            <a:solidFill>
              <a:srgbClr val="B24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18F5A9A3-9272-2B4B-757F-520188B37B9C}"/>
                </a:ext>
              </a:extLst>
            </p:cNvPr>
            <p:cNvSpPr/>
            <p:nvPr/>
          </p:nvSpPr>
          <p:spPr>
            <a:xfrm>
              <a:off x="535797" y="1309579"/>
              <a:ext cx="3737623" cy="338933"/>
            </a:xfrm>
            <a:prstGeom prst="rect">
              <a:avLst/>
            </a:prstGeom>
            <a:solidFill>
              <a:srgbClr val="B24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2307A822-8539-1A7D-DF2F-BF97936FC3E1}"/>
                </a:ext>
              </a:extLst>
            </p:cNvPr>
            <p:cNvSpPr txBox="1"/>
            <p:nvPr/>
          </p:nvSpPr>
          <p:spPr>
            <a:xfrm>
              <a:off x="506892" y="543301"/>
              <a:ext cx="63324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de-DE" sz="3200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GOTTES SEGEN UND ALLES GUTE ZUM GEBURTSTAG!</a:t>
              </a:r>
              <a:endParaRPr lang="de-DE" sz="16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BC47E7CB-1B3B-3A98-F7F9-D8EA58FEFC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4985515"/>
            <a:ext cx="7996063" cy="143066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Bibelvers und Stelle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32831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E1E0B15C-DC39-4091-92E0-9D36F843A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453" y="100072"/>
            <a:ext cx="1721801" cy="1721801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658B8404-1DBF-DDE9-6A28-C74D9B79AA8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1556309"/>
            <a:ext cx="9144000" cy="374538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Text hier eingeben</a:t>
            </a:r>
          </a:p>
        </p:txBody>
      </p:sp>
    </p:spTree>
    <p:extLst>
      <p:ext uri="{BB962C8B-B14F-4D97-AF65-F5344CB8AC3E}">
        <p14:creationId xmlns:p14="http://schemas.microsoft.com/office/powerpoint/2010/main" val="31199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el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6C40AA00-236A-455F-9D9C-FB77A80DB4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2" y="5264727"/>
            <a:ext cx="1519382" cy="1519382"/>
          </a:xfrm>
          <a:prstGeom prst="rect">
            <a:avLst/>
          </a:prstGeo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FCA9416-3174-B3E9-AFB3-B331B883B5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26618" y="299923"/>
            <a:ext cx="7995513" cy="450760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200">
                <a:solidFill>
                  <a:prstClr val="white"/>
                </a:solidFill>
              </a:defRPr>
            </a:lvl1pPr>
            <a:lvl2pPr>
              <a:defRPr sz="2400"/>
            </a:lvl2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light"/>
                <a:ea typeface="+mn-ea"/>
                <a:cs typeface="+mn-cs"/>
              </a:rPr>
              <a:t>Verstext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light"/>
                <a:ea typeface="+mn-ea"/>
                <a:cs typeface="+mn-cs"/>
              </a:rPr>
              <a:t> hier eingeben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53EB2A2-8E3E-36F8-817F-2BC87548143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6618" y="5110018"/>
            <a:ext cx="539162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prstClr val="white"/>
                </a:solidFill>
              </a:defRPr>
            </a:lvl1pPr>
            <a:lvl2pPr marL="457200" indent="0">
              <a:buNone/>
              <a:defRPr sz="1600"/>
            </a:lvl2pPr>
          </a:lstStyle>
          <a:p>
            <a:pPr lvl="0"/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light"/>
                <a:ea typeface="+mn-ea"/>
                <a:cs typeface="+mn-cs"/>
              </a:rPr>
              <a:t>Bibelstelle hier eingeben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08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be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Pfeil enthält.&#10;&#10;Automatisch generierte Beschreibung">
            <a:extLst>
              <a:ext uri="{FF2B5EF4-FFF2-40B4-BE49-F238E27FC236}">
                <a16:creationId xmlns:a16="http://schemas.microsoft.com/office/drawing/2014/main" id="{F3576D60-7C9F-C7E7-2536-F55FC601F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2" y="5264727"/>
            <a:ext cx="1519382" cy="151938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5CD69C-EEBD-4B0A-27C6-8E3459FD2C6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01638" y="5851525"/>
            <a:ext cx="6810375" cy="498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Bibelstelle hier eingeben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ED4D272-1113-7BC8-6021-948CBEE3D15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01638" y="687388"/>
            <a:ext cx="7734300" cy="5148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Langen Bibeltext hier eingeben</a:t>
            </a:r>
          </a:p>
        </p:txBody>
      </p:sp>
    </p:spTree>
    <p:extLst>
      <p:ext uri="{BB962C8B-B14F-4D97-AF65-F5344CB8AC3E}">
        <p14:creationId xmlns:p14="http://schemas.microsoft.com/office/powerpoint/2010/main" val="1053618807"/>
      </p:ext>
    </p:extLst>
  </p:cSld>
  <p:clrMapOvr>
    <a:masterClrMapping/>
  </p:clrMapOvr>
  <p:transition advTm="2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45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0" r:id="rId4"/>
    <p:sldLayoutId id="2147483671" r:id="rId5"/>
    <p:sldLayoutId id="2147483672" r:id="rId6"/>
    <p:sldLayoutId id="2147483663" r:id="rId7"/>
    <p:sldLayoutId id="2147483667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20CAD-EB01-15A3-638E-91B773AA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71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6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7E81F7F-3769-70E5-0FE9-DEBC068BF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63025"/>
              </p:ext>
            </p:extLst>
          </p:nvPr>
        </p:nvGraphicFramePr>
        <p:xfrm>
          <a:off x="539552" y="1340768"/>
          <a:ext cx="7992888" cy="329777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085">
                  <a:extLst>
                    <a:ext uri="{9D8B030D-6E8A-4147-A177-3AD203B41FA5}">
                      <a16:colId xmlns:a16="http://schemas.microsoft.com/office/drawing/2014/main" val="3393520325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Dienstag, 08.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19:00 Uhr</a:t>
                      </a:r>
                    </a:p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20:00 Uhr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Gebetszeit (Ukraine)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Mitarbeiter-Gebetsstunde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58479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Freitag, 18.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19:30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Missionsabend mit Christian Vogel (</a:t>
                      </a:r>
                      <a:r>
                        <a:rPr kumimoji="0" lang="de-DE" sz="1800" b="0" i="0" kern="1200" baseline="0" dirty="0" err="1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kids</a:t>
                      </a: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-team Vorpommern)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17257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Sonntag, 20.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10:00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Gottesdienst mit Matthias Oft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35137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Samstag, 26.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15:00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Gemeindeforum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4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6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FCA22D9-C498-BDAD-17EC-74EBEC1DC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404337"/>
              </p:ext>
            </p:extLst>
          </p:nvPr>
        </p:nvGraphicFramePr>
        <p:xfrm>
          <a:off x="539552" y="1340768"/>
          <a:ext cx="7992888" cy="329777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085">
                  <a:extLst>
                    <a:ext uri="{9D8B030D-6E8A-4147-A177-3AD203B41FA5}">
                      <a16:colId xmlns:a16="http://schemas.microsoft.com/office/drawing/2014/main" val="3393520325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Dienstag, 08.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19:00 Uhr</a:t>
                      </a:r>
                    </a:p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20:00 Uhr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Gebetszeit (Ukraine)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Mitarbeiter-Gebetsstunde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58479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Freitag, 18.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19:30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Missionsabend mit Christian Vogel (</a:t>
                      </a:r>
                      <a:r>
                        <a:rPr kumimoji="0" lang="de-DE" sz="1800" b="0" i="0" kern="1200" baseline="0" dirty="0" err="1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kids</a:t>
                      </a: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-team Vorpommern)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17257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Sonntag, 20.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10:00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Gottesdienst mit Matthias Oft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35137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Samstag, 26. März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15:00 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Gemeindeforum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4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1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39E268C-9DF9-8347-6FD6-FBA7B0811A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26EB28C-118E-2B6E-7169-46D78B239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49592"/>
              </p:ext>
            </p:extLst>
          </p:nvPr>
        </p:nvGraphicFramePr>
        <p:xfrm>
          <a:off x="539750" y="2031234"/>
          <a:ext cx="7992888" cy="2592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0015">
                  <a:extLst>
                    <a:ext uri="{9D8B030D-6E8A-4147-A177-3AD203B41FA5}">
                      <a16:colId xmlns:a16="http://schemas.microsoft.com/office/drawing/2014/main" val="339352032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Dienstag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08.03.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Max Mustermann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584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20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Mittwoch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09.03.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Max Mustermann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1725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Freitag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11.03.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Max Mustermann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Max Mustermann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351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Samstag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12.03.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kern="1200" baseline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Max Mustermann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4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57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4E681FC-4F4A-942C-7C3A-61199048E9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320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A40AA6A-5C8D-4275-8AB0-9B74A308E6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340191-4632-FDFD-D7D6-F13968049D6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62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7C269CE-6AAD-DE04-AA44-B9BBBE20421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BFA80-9063-5036-659E-7FAF6F3AB29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991986"/>
      </p:ext>
    </p:extLst>
  </p:cSld>
  <p:clrMapOvr>
    <a:masterClrMapping/>
  </p:clrMapOvr>
  <p:transition advTm="25000"/>
</p:sld>
</file>

<file path=ppt/theme/theme1.xml><?xml version="1.0" encoding="utf-8"?>
<a:theme xmlns:a="http://schemas.openxmlformats.org/drawingml/2006/main" name="Ev. Gemeinschaft Büschergrund">
  <a:themeElements>
    <a:clrScheme name="Benutzerdefiniert 3">
      <a:dk1>
        <a:sysClr val="windowText" lastClr="000000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vgb">
      <a:majorFont>
        <a:latin typeface="Segoe UI Semibold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</Words>
  <Application>Microsoft Office PowerPoint</Application>
  <PresentationFormat>Bildschirmpräsentation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Segoe light</vt:lpstr>
      <vt:lpstr>Segoe UI</vt:lpstr>
      <vt:lpstr>Segoe UI Light</vt:lpstr>
      <vt:lpstr>Segoe UI Semibold</vt:lpstr>
      <vt:lpstr>Segoe UI Semilight</vt:lpstr>
      <vt:lpstr>Ev. Gemeinschaft Büschergrund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Miriam Fehler</dc:creator>
  <cp:lastModifiedBy>Miriam Fehler</cp:lastModifiedBy>
  <cp:revision>10</cp:revision>
  <dcterms:created xsi:type="dcterms:W3CDTF">2022-03-15T18:35:59Z</dcterms:created>
  <dcterms:modified xsi:type="dcterms:W3CDTF">2022-11-17T18:06:31Z</dcterms:modified>
</cp:coreProperties>
</file>